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1" r:id="rId6"/>
    <p:sldId id="259" r:id="rId7"/>
    <p:sldId id="268" r:id="rId8"/>
    <p:sldId id="264" r:id="rId9"/>
    <p:sldId id="263" r:id="rId10"/>
    <p:sldId id="262" r:id="rId11"/>
    <p:sldId id="267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297FB-D910-480C-94A9-C8AD617386C3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C1C2-A5E9-466E-9C93-D88F34131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users/2933414/kamil-barto%c5%8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occurrence of collisions in manatees does not differ with combinations of the size, sex, region or season where they may be independent of one another or interact.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Xtable</a:t>
            </a:r>
            <a:r>
              <a:rPr lang="en-US" dirty="0" smtClean="0"/>
              <a:t>, Vegan,</a:t>
            </a:r>
            <a:r>
              <a:rPr lang="en-US" baseline="0" dirty="0" smtClean="0"/>
              <a:t> R , </a:t>
            </a:r>
            <a:r>
              <a:rPr lang="en-US" baseline="0" dirty="0" err="1" smtClean="0"/>
              <a:t>MuMin</a:t>
            </a:r>
            <a:r>
              <a:rPr lang="en-US" baseline="0" dirty="0" smtClean="0"/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Kamil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Bartoń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themselves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being active on stack overflow and providing R helper code to format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MuMin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xtab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-projec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21" y="1122363"/>
            <a:ext cx="10490579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relationship between manatee physiology and environment and manatee death by watercraft collision.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0"/>
            <a:ext cx="894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16" y="40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Studies(</a:t>
            </a:r>
            <a:r>
              <a:rPr lang="en-US" sz="3200" dirty="0" smtClean="0"/>
              <a:t>Frequency Distributions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15865"/>
              </p:ext>
            </p:extLst>
          </p:nvPr>
        </p:nvGraphicFramePr>
        <p:xfrm>
          <a:off x="128516" y="1366318"/>
          <a:ext cx="582257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3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                             </a:t>
                      </a:r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Other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Cold Stress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Perinatal (&lt;= 150 cm)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879618"/>
              </p:ext>
            </p:extLst>
          </p:nvPr>
        </p:nvGraphicFramePr>
        <p:xfrm>
          <a:off x="128518" y="3899327"/>
          <a:ext cx="5822573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2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NorthWest</a:t>
                      </a:r>
                      <a:r>
                        <a:rPr lang="en-US" sz="1300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Watercraft Collision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0.31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189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08438"/>
              </p:ext>
            </p:extLst>
          </p:nvPr>
        </p:nvGraphicFramePr>
        <p:xfrm>
          <a:off x="6236362" y="1366318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Flood Gate/Canal Lock: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Natural: Cold Stress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492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Perinatal (&lt;= 150 cm)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1078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Total: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4495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12013"/>
              </p:ext>
            </p:extLst>
          </p:nvPr>
        </p:nvGraphicFramePr>
        <p:xfrm>
          <a:off x="6236363" y="3912976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SouthWest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Cold Stress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761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Other 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231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Too Decomposed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132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4301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David </a:t>
            </a:r>
            <a:r>
              <a:rPr lang="en-US" dirty="0"/>
              <a:t>B. Dahl (2016). </a:t>
            </a:r>
            <a:r>
              <a:rPr lang="en-US" dirty="0" err="1"/>
              <a:t>xtable</a:t>
            </a:r>
            <a:r>
              <a:rPr lang="en-US" dirty="0"/>
              <a:t>: Export Tables to </a:t>
            </a:r>
            <a:r>
              <a:rPr lang="en-US" dirty="0" err="1"/>
              <a:t>LaTeX</a:t>
            </a:r>
            <a:r>
              <a:rPr lang="en-US" dirty="0"/>
              <a:t> or HTML. R package version </a:t>
            </a:r>
            <a:r>
              <a:rPr lang="en-US" dirty="0" smtClean="0"/>
              <a:t>1.8-2.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CRAN.R-project.org/package=xtable</a:t>
            </a:r>
            <a:endParaRPr lang="en-US" dirty="0" smtClean="0"/>
          </a:p>
          <a:p>
            <a:r>
              <a:rPr lang="en-US" dirty="0" err="1" smtClean="0"/>
              <a:t>Jari</a:t>
            </a:r>
            <a:r>
              <a:rPr lang="en-US" dirty="0" smtClean="0"/>
              <a:t> </a:t>
            </a:r>
            <a:r>
              <a:rPr lang="en-US" dirty="0" err="1"/>
              <a:t>Oksanen</a:t>
            </a:r>
            <a:r>
              <a:rPr lang="en-US" dirty="0"/>
              <a:t>, F. Guillaume Blanchet, Roeland </a:t>
            </a:r>
            <a:r>
              <a:rPr lang="en-US" dirty="0" err="1"/>
              <a:t>Kindt</a:t>
            </a:r>
            <a:r>
              <a:rPr lang="en-US" dirty="0"/>
              <a:t>, Pierre Legendre, Peter R. Minchin, R. B. O'Hara, Gavin </a:t>
            </a:r>
            <a:r>
              <a:rPr lang="en-US" dirty="0" smtClean="0"/>
              <a:t>L. Simpson</a:t>
            </a:r>
            <a:r>
              <a:rPr lang="en-US" dirty="0"/>
              <a:t>, Peter </a:t>
            </a:r>
            <a:r>
              <a:rPr lang="en-US" dirty="0" err="1"/>
              <a:t>Solymos</a:t>
            </a:r>
            <a:r>
              <a:rPr lang="en-US" dirty="0"/>
              <a:t>, M. Henry H. Stevens and Helene Wagner (2016). vegan: Community Ecology Package. </a:t>
            </a:r>
            <a:r>
              <a:rPr lang="en-US" dirty="0" smtClean="0"/>
              <a:t>R package </a:t>
            </a:r>
            <a:r>
              <a:rPr lang="en-US" dirty="0"/>
              <a:t>version 2.3-4. https://CRAN.R-project.org/package=vegan</a:t>
            </a:r>
            <a:endParaRPr lang="en-US" dirty="0" smtClean="0"/>
          </a:p>
          <a:p>
            <a:r>
              <a:rPr lang="en-US" dirty="0" err="1" smtClean="0"/>
              <a:t>Kamil</a:t>
            </a:r>
            <a:r>
              <a:rPr lang="en-US" dirty="0" smtClean="0"/>
              <a:t> </a:t>
            </a:r>
            <a:r>
              <a:rPr lang="en-US" dirty="0"/>
              <a:t>Barton (2016). </a:t>
            </a:r>
            <a:r>
              <a:rPr lang="en-US" dirty="0" err="1"/>
              <a:t>MuMIn</a:t>
            </a:r>
            <a:r>
              <a:rPr lang="en-US" dirty="0"/>
              <a:t>: Multi-Model Inference. R package version 1.15.6</a:t>
            </a:r>
            <a:r>
              <a:rPr lang="en-US" dirty="0" smtClean="0"/>
              <a:t>. </a:t>
            </a:r>
            <a:r>
              <a:rPr lang="en-US" dirty="0"/>
              <a:t>https://CRAN.R-project.org/package=MuMIn </a:t>
            </a:r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Core Team (2015). R: A language and environment for statistical computing. R Foundation for </a:t>
            </a:r>
            <a:r>
              <a:rPr lang="en-US" dirty="0" smtClean="0"/>
              <a:t>Statistical Computing</a:t>
            </a:r>
            <a:r>
              <a:rPr lang="en-US" dirty="0"/>
              <a:t>, Vienna, Austria. URL </a:t>
            </a:r>
            <a:r>
              <a:rPr lang="en-US" dirty="0">
                <a:hlinkClick r:id="rId4"/>
              </a:rPr>
              <a:t>https://www.R-project.org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Variable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Dates -&gt; Seasons</a:t>
            </a:r>
          </a:p>
          <a:p>
            <a:r>
              <a:rPr lang="en-US" dirty="0" smtClean="0"/>
              <a:t>Counties -&gt; Regions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H0: The occurrence of collisions in manatees does not differ with size, sex, region or season.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2855502"/>
            <a:ext cx="8915400" cy="142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665" y="1213008"/>
            <a:ext cx="7910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(formula = Collision ~ </a:t>
            </a:r>
            <a:r>
              <a:rPr lang="en-US" dirty="0" err="1"/>
              <a:t>Sizecm</a:t>
            </a:r>
            <a:r>
              <a:rPr lang="en-US" dirty="0"/>
              <a:t> + Region + Sex + Season + </a:t>
            </a:r>
            <a:r>
              <a:rPr lang="en-US" dirty="0" err="1"/>
              <a:t>Sizecm:Sex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Region:Sex</a:t>
            </a:r>
            <a:r>
              <a:rPr lang="en-US" dirty="0"/>
              <a:t> + </a:t>
            </a:r>
            <a:r>
              <a:rPr lang="en-US" dirty="0" err="1"/>
              <a:t>Sizecm:Season</a:t>
            </a:r>
            <a:r>
              <a:rPr lang="en-US" dirty="0"/>
              <a:t> + </a:t>
            </a:r>
            <a:r>
              <a:rPr lang="en-US" dirty="0" err="1"/>
              <a:t>Region:Season</a:t>
            </a:r>
            <a:r>
              <a:rPr lang="en-US" dirty="0"/>
              <a:t> + </a:t>
            </a:r>
            <a:r>
              <a:rPr lang="en-US" dirty="0" err="1"/>
              <a:t>Sex:Season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Sizecm:Sex:Season</a:t>
            </a:r>
            <a:r>
              <a:rPr lang="en-US" dirty="0"/>
              <a:t>, family = binomial, data = </a:t>
            </a:r>
            <a:r>
              <a:rPr lang="en-US" dirty="0" err="1"/>
              <a:t>mortD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na.fail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665" y="4475437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Sex:Season</a:t>
            </a:r>
            <a:r>
              <a:rPr lang="en-US" dirty="0" smtClean="0"/>
              <a:t> Interaction Removed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2911" y="1959170"/>
            <a:ext cx="377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(cm)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4628312"/>
            <a:ext cx="11725017" cy="1737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0257" y="19591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interaction with size (cm)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8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616</Words>
  <Application>Microsoft Office PowerPoint</Application>
  <PresentationFormat>Widescreen</PresentationFormat>
  <Paragraphs>183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Examining the relationship between manatee physiology and environment and manatee death by watercraft collision.  </vt:lpstr>
      <vt:lpstr>Variable Reduction</vt:lpstr>
      <vt:lpstr>Null Hypothesis</vt:lpstr>
      <vt:lpstr>GLM Based Analyses</vt:lpstr>
      <vt:lpstr>Choosing Model(StepAIC)</vt:lpstr>
      <vt:lpstr>Choosing Model(MumIN)</vt:lpstr>
      <vt:lpstr>Selected Model</vt:lpstr>
      <vt:lpstr>PowerPoint Presentation</vt:lpstr>
      <vt:lpstr>Confidence Interval for Parameters</vt:lpstr>
      <vt:lpstr>NDMS</vt:lpstr>
      <vt:lpstr>PowerPoint Presentation</vt:lpstr>
      <vt:lpstr>Future Studies(Frequency Distributions)</vt:lpstr>
      <vt:lpstr>Citations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steven layne</cp:lastModifiedBy>
  <cp:revision>29</cp:revision>
  <dcterms:created xsi:type="dcterms:W3CDTF">2016-03-07T00:48:11Z</dcterms:created>
  <dcterms:modified xsi:type="dcterms:W3CDTF">2016-03-09T04:12:49Z</dcterms:modified>
</cp:coreProperties>
</file>